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5" r:id="rId10"/>
    <p:sldId id="271" r:id="rId11"/>
    <p:sldId id="292" r:id="rId12"/>
    <p:sldId id="272" r:id="rId13"/>
    <p:sldId id="274" r:id="rId14"/>
    <p:sldId id="275" r:id="rId15"/>
    <p:sldId id="277" r:id="rId16"/>
    <p:sldId id="269" r:id="rId17"/>
    <p:sldId id="279" r:id="rId18"/>
    <p:sldId id="283" r:id="rId19"/>
    <p:sldId id="276" r:id="rId20"/>
    <p:sldId id="281" r:id="rId21"/>
    <p:sldId id="286" r:id="rId22"/>
    <p:sldId id="285" r:id="rId23"/>
    <p:sldId id="290" r:id="rId24"/>
    <p:sldId id="282" r:id="rId25"/>
    <p:sldId id="289" r:id="rId26"/>
    <p:sldId id="287" r:id="rId27"/>
    <p:sldId id="297" r:id="rId28"/>
    <p:sldId id="296" r:id="rId29"/>
    <p:sldId id="295" r:id="rId30"/>
    <p:sldId id="294" r:id="rId31"/>
    <p:sldId id="288" r:id="rId32"/>
    <p:sldId id="302" r:id="rId33"/>
    <p:sldId id="293" r:id="rId34"/>
    <p:sldId id="291" r:id="rId35"/>
    <p:sldId id="303" r:id="rId36"/>
    <p:sldId id="278" r:id="rId37"/>
    <p:sldId id="284" r:id="rId38"/>
    <p:sldId id="280" r:id="rId39"/>
    <p:sldId id="273" r:id="rId40"/>
    <p:sldId id="267" r:id="rId41"/>
    <p:sldId id="300" r:id="rId42"/>
    <p:sldId id="299" r:id="rId43"/>
    <p:sldId id="301" r:id="rId44"/>
    <p:sldId id="298" r:id="rId45"/>
    <p:sldId id="304" r:id="rId46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69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6636F-9E64-48A9-A0E8-D6911EA208CE}" type="datetimeFigureOut">
              <a:rPr lang="nb-NO" smtClean="0"/>
              <a:pPr/>
              <a:t>29.12.2024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EFB388-42AA-4DF2-851A-CCA4A06B24A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t="6817" b="7335"/>
          <a:stretch/>
        </p:blipFill>
        <p:spPr>
          <a:xfrm>
            <a:off x="0" y="0"/>
            <a:ext cx="9144000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17" descr="PPT template.jpg"/>
          <p:cNvPicPr preferRelativeResize="0"/>
          <p:nvPr userDrawn="1"/>
        </p:nvPicPr>
        <p:blipFill rotWithShape="1">
          <a:blip r:embed="rId13" cstate="print">
            <a:alphaModFix/>
          </a:blip>
          <a:srcRect l="30033" t="66906"/>
          <a:stretch/>
        </p:blipFill>
        <p:spPr>
          <a:xfrm>
            <a:off x="0" y="4999484"/>
            <a:ext cx="9144000" cy="1440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5936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0" y="17859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VERIFIED </a:t>
            </a:r>
            <a:r>
              <a:rPr lang="nb-NO" sz="3600" b="1" dirty="0" err="1" smtClean="0"/>
              <a:t>after</a:t>
            </a:r>
            <a:r>
              <a:rPr lang="nb-NO" sz="3600" b="1" dirty="0" smtClean="0"/>
              <a:t> </a:t>
            </a:r>
            <a:r>
              <a:rPr lang="nb-NO" sz="3600" b="1" dirty="0" err="1" smtClean="0"/>
              <a:t>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6"/>
            <a:ext cx="4186235" cy="196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071816"/>
            <a:ext cx="2662235" cy="183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62"/>
            <a:ext cx="3394637" cy="19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2571750"/>
            <a:ext cx="1922415" cy="242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800"/>
            <a:ext cx="397952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357568"/>
            <a:ext cx="166687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6"/>
            <a:ext cx="3699076" cy="232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1285852" y="4286262"/>
            <a:ext cx="35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Same </a:t>
            </a:r>
            <a:r>
              <a:rPr lang="nb-NO" sz="1200" dirty="0" err="1" smtClean="0"/>
              <a:t>building</a:t>
            </a:r>
            <a:r>
              <a:rPr lang="nb-NO" sz="1200" dirty="0" smtClean="0"/>
              <a:t>, just </a:t>
            </a:r>
            <a:r>
              <a:rPr lang="nb-NO" sz="1200" dirty="0" err="1" smtClean="0"/>
              <a:t>different</a:t>
            </a:r>
            <a:r>
              <a:rPr lang="nb-NO" sz="1200" dirty="0" smtClean="0"/>
              <a:t> </a:t>
            </a:r>
            <a:r>
              <a:rPr lang="nb-NO" sz="1200" dirty="0" err="1" smtClean="0"/>
              <a:t>colors</a:t>
            </a:r>
            <a:endParaRPr lang="nb-NO" sz="1200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62"/>
            <a:ext cx="3738282" cy="205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8"/>
            <a:ext cx="2243140" cy="188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414334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6"/>
            <a:ext cx="2500330" cy="175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000378"/>
            <a:ext cx="3224217" cy="150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142990"/>
            <a:ext cx="28194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214692"/>
            <a:ext cx="2025165" cy="164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64"/>
            <a:ext cx="2066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362"/>
            <a:ext cx="4114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6"/>
            <a:ext cx="34766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500444"/>
            <a:ext cx="36290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5000628" y="457201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8699457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3457572" cy="200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xmlns="" id="{BCAD3023-7FEB-930F-7439-C9B6B397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5246810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185639049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383264043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143775934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169469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325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650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748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276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4658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928940"/>
            <a:ext cx="26086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714362"/>
            <a:ext cx="3476632" cy="193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714876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143254"/>
            <a:ext cx="1752043" cy="17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800"/>
            <a:ext cx="2995614" cy="20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928676"/>
            <a:ext cx="2771767" cy="20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071816"/>
            <a:ext cx="35909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14334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64"/>
            <a:ext cx="3676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928676"/>
            <a:ext cx="3309940" cy="170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414334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786064"/>
            <a:ext cx="2824146" cy="22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800"/>
            <a:ext cx="3776664" cy="22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3357568"/>
            <a:ext cx="1372870" cy="150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785801"/>
            <a:ext cx="388839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3429006"/>
            <a:ext cx="1666868" cy="140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285866"/>
            <a:ext cx="23336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428992" y="435770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71882"/>
            <a:ext cx="2599470" cy="140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000114"/>
            <a:ext cx="1845732" cy="195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Sylinder 6"/>
          <p:cNvSpPr txBox="1"/>
          <p:nvPr/>
        </p:nvSpPr>
        <p:spPr>
          <a:xfrm>
            <a:off x="350043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smtClean="0"/>
              <a:t>do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54"/>
            <a:ext cx="2119317" cy="18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642924"/>
            <a:ext cx="2006647" cy="238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286130"/>
            <a:ext cx="2211514" cy="155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928676"/>
            <a:ext cx="2500307" cy="185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8274459"/>
              </p:ext>
            </p:extLst>
          </p:nvPr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6"/>
            <a:ext cx="41624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928940"/>
            <a:ext cx="3400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642924"/>
            <a:ext cx="3876675" cy="2295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800"/>
            <a:ext cx="3819523" cy="233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143254"/>
            <a:ext cx="1816753" cy="17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Gives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714758"/>
            <a:ext cx="14382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3714758"/>
            <a:ext cx="1109652" cy="10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64" y="3429006"/>
            <a:ext cx="1428745" cy="93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14" y="1857370"/>
            <a:ext cx="2438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Sylinder 7"/>
          <p:cNvSpPr txBox="1"/>
          <p:nvPr/>
        </p:nvSpPr>
        <p:spPr>
          <a:xfrm>
            <a:off x="3500430" y="4500576"/>
            <a:ext cx="50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</a:t>
            </a:r>
            <a:r>
              <a:rPr lang="nb-NO" sz="1200" dirty="0" smtClean="0"/>
              <a:t>ruins.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14"/>
            <a:ext cx="3752490" cy="141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786064"/>
            <a:ext cx="1600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642924"/>
            <a:ext cx="4105278" cy="22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92"/>
            <a:ext cx="1285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>
            <a:off x="3500430" y="4500576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smtClean="0"/>
              <a:t>do not </a:t>
            </a:r>
            <a:r>
              <a:rPr lang="nb-NO" sz="1200" dirty="0" err="1" smtClean="0"/>
              <a:t>give</a:t>
            </a:r>
            <a:r>
              <a:rPr lang="nb-NO" sz="1200" dirty="0" smtClean="0"/>
              <a:t> ruins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14374"/>
            <a:ext cx="1776403" cy="1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714362"/>
            <a:ext cx="3457572" cy="21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>
            <a:off x="3500430" y="4500576"/>
            <a:ext cx="50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When</a:t>
            </a:r>
            <a:r>
              <a:rPr lang="nb-NO" sz="1200" dirty="0" smtClean="0"/>
              <a:t> </a:t>
            </a:r>
            <a:r>
              <a:rPr lang="nb-NO" sz="1200" dirty="0" err="1" smtClean="0"/>
              <a:t>destroyed</a:t>
            </a:r>
            <a:r>
              <a:rPr lang="nb-NO" sz="1200" dirty="0" smtClean="0"/>
              <a:t>, </a:t>
            </a:r>
            <a:r>
              <a:rPr lang="nb-NO" sz="1200" dirty="0" err="1" smtClean="0"/>
              <a:t>will</a:t>
            </a:r>
            <a:r>
              <a:rPr lang="nb-NO" sz="1200" dirty="0" smtClean="0"/>
              <a:t> be </a:t>
            </a:r>
            <a:r>
              <a:rPr lang="nb-NO" sz="1200" dirty="0" err="1" smtClean="0"/>
              <a:t>completely</a:t>
            </a:r>
            <a:r>
              <a:rPr lang="nb-NO" sz="1200" dirty="0" smtClean="0"/>
              <a:t> </a:t>
            </a:r>
            <a:r>
              <a:rPr lang="nb-NO" sz="1200" dirty="0" err="1" smtClean="0"/>
              <a:t>wiped</a:t>
            </a:r>
            <a:r>
              <a:rPr lang="nb-NO" sz="1200" dirty="0" smtClean="0"/>
              <a:t> from </a:t>
            </a:r>
            <a:r>
              <a:rPr lang="nb-NO" sz="1200" dirty="0" err="1" smtClean="0"/>
              <a:t>map</a:t>
            </a:r>
            <a:r>
              <a:rPr lang="nb-NO" sz="1200" dirty="0" smtClean="0"/>
              <a:t>, and </a:t>
            </a:r>
            <a:r>
              <a:rPr lang="nb-NO" sz="1200" dirty="0" err="1" smtClean="0"/>
              <a:t>gives</a:t>
            </a:r>
            <a:r>
              <a:rPr lang="nb-NO" sz="1200" dirty="0" smtClean="0"/>
              <a:t> not </a:t>
            </a:r>
            <a:r>
              <a:rPr lang="nb-NO" sz="1200" dirty="0" smtClean="0"/>
              <a:t>ruins.</a:t>
            </a:r>
          </a:p>
          <a:p>
            <a:r>
              <a:rPr lang="nb-NO" sz="1200" dirty="0" err="1" smtClean="0"/>
              <a:t>But</a:t>
            </a:r>
            <a:r>
              <a:rPr lang="nb-NO" sz="1200" dirty="0" smtClean="0"/>
              <a:t> </a:t>
            </a:r>
            <a:r>
              <a:rPr lang="nb-NO" sz="1200" dirty="0" err="1" smtClean="0"/>
              <a:t>will</a:t>
            </a:r>
            <a:r>
              <a:rPr lang="nb-NO" sz="1200" dirty="0" smtClean="0"/>
              <a:t> </a:t>
            </a:r>
            <a:r>
              <a:rPr lang="nb-NO" sz="1200" dirty="0" err="1" smtClean="0"/>
              <a:t>give</a:t>
            </a:r>
            <a:r>
              <a:rPr lang="nb-NO" sz="1200" dirty="0" smtClean="0"/>
              <a:t> ”</a:t>
            </a:r>
            <a:r>
              <a:rPr lang="nb-NO" sz="1200" dirty="0" err="1" smtClean="0"/>
              <a:t>fireworks</a:t>
            </a:r>
            <a:r>
              <a:rPr lang="nb-NO" sz="1200" dirty="0" smtClean="0"/>
              <a:t>” /</a:t>
            </a:r>
            <a:r>
              <a:rPr lang="nb-NO" sz="1200" dirty="0" err="1" smtClean="0"/>
              <a:t>secondary</a:t>
            </a:r>
            <a:r>
              <a:rPr lang="nb-NO" sz="1200" dirty="0" smtClean="0"/>
              <a:t> </a:t>
            </a:r>
            <a:r>
              <a:rPr lang="nb-NO" sz="1200" dirty="0" err="1" smtClean="0"/>
              <a:t>explosions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6"/>
            <a:ext cx="5057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143254"/>
            <a:ext cx="2867025" cy="17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642924"/>
            <a:ext cx="280724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62"/>
            <a:ext cx="4252915" cy="24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214692"/>
            <a:ext cx="1900235" cy="12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54"/>
            <a:ext cx="4140173" cy="144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800"/>
            <a:ext cx="20292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6"/>
            <a:ext cx="3290889" cy="18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71816"/>
            <a:ext cx="3271838" cy="168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64"/>
            <a:ext cx="392952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Sylinder 5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42990"/>
            <a:ext cx="1962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420298"/>
            <a:ext cx="1785950" cy="1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6"/>
            <a:ext cx="338097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928940"/>
            <a:ext cx="1425163" cy="200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714362"/>
            <a:ext cx="2243134" cy="164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24332"/>
            <a:ext cx="1428760" cy="17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714494"/>
            <a:ext cx="3057511" cy="81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Sylinder 4"/>
          <p:cNvSpPr txBox="1"/>
          <p:nvPr/>
        </p:nvSpPr>
        <p:spPr>
          <a:xfrm rot="20399999">
            <a:off x="2555193" y="3012628"/>
            <a:ext cx="2643206" cy="36933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INDESTRUCTABLE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0" y="20716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b="1" dirty="0" smtClean="0"/>
              <a:t>UNDER TESTING AFTER THIS</a:t>
            </a:r>
            <a:endParaRPr lang="nb-NO" sz="3600" b="1" dirty="0"/>
          </a:p>
        </p:txBody>
      </p:sp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1AF7CD-B7A1-1D38-B293-6E778A7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xmlns="" id="{359190F7-D10F-17DD-B766-E32B3F1AC358}"/>
              </a:ext>
            </a:extLst>
          </p:cNvPr>
          <p:cNvGraphicFramePr>
            <a:graphicFrameLocks noGrp="1"/>
          </p:cNvGraphicFramePr>
          <p:nvPr/>
        </p:nvGraphicFramePr>
        <p:xfrm>
          <a:off x="4860032" y="1635646"/>
          <a:ext cx="3312369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620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6"/>
            <a:ext cx="3511535" cy="20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3309941" cy="13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3867158" cy="195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80"/>
            <a:ext cx="3005143" cy="147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/>
          <p:cNvGraphicFramePr>
            <a:graphicFrameLocks noGrp="1"/>
          </p:cNvGraphicFramePr>
          <p:nvPr/>
        </p:nvGraphicFramePr>
        <p:xfrm>
          <a:off x="4860032" y="1635646"/>
          <a:ext cx="331236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01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 IBS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1x Bomb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4x Bombs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Bilde 7">
            <a:extLst>
              <a:ext uri="{FF2B5EF4-FFF2-40B4-BE49-F238E27FC236}">
                <a16:creationId xmlns:a16="http://schemas.microsoft.com/office/drawing/2014/main" xmlns="" id="{53C9A237-D64A-ACD5-C9B5-859047E1B8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4887" t="3558" r="-14801" b="4774"/>
          <a:stretch/>
        </p:blipFill>
        <p:spPr>
          <a:xfrm>
            <a:off x="323944" y="1383750"/>
            <a:ext cx="4536088" cy="237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xmlns="" id="{F3294ABD-E2ED-577D-F059-AC581603C74F}"/>
              </a:ext>
            </a:extLst>
          </p:cNvPr>
          <p:cNvSpPr txBox="1"/>
          <p:nvPr/>
        </p:nvSpPr>
        <p:spPr>
          <a:xfrm>
            <a:off x="4860032" y="3435846"/>
            <a:ext cx="428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NOTE: </a:t>
            </a:r>
            <a:r>
              <a:rPr lang="nb-NO" sz="1200" b="1" dirty="0" err="1"/>
              <a:t>Also</a:t>
            </a:r>
            <a:r>
              <a:rPr lang="nb-NO" sz="1200" b="1" dirty="0"/>
              <a:t> </a:t>
            </a:r>
            <a:r>
              <a:rPr lang="nb-NO" sz="1200" b="1" dirty="0" err="1"/>
              <a:t>destructable</a:t>
            </a:r>
            <a:r>
              <a:rPr lang="nb-NO" sz="1200" b="1" dirty="0"/>
              <a:t> </a:t>
            </a:r>
            <a:r>
              <a:rPr lang="nb-NO" sz="1200" b="1" dirty="0" err="1"/>
              <a:t>with</a:t>
            </a:r>
            <a:r>
              <a:rPr lang="nb-NO" sz="1200" b="1" dirty="0"/>
              <a:t> 20mm </a:t>
            </a:r>
            <a:r>
              <a:rPr lang="nb-NO" sz="1200" b="1" dirty="0" err="1"/>
              <a:t>cannon</a:t>
            </a:r>
            <a:endParaRPr lang="nb-NO" sz="12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741</Words>
  <Application>Microsoft Office PowerPoint</Application>
  <PresentationFormat>Skjermfremvisning (16:9)</PresentationFormat>
  <Paragraphs>301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45</vt:i4>
      </vt:variant>
    </vt:vector>
  </HeadingPairs>
  <TitlesOfParts>
    <vt:vector size="46" baseType="lpstr">
      <vt:lpstr>Kontortema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Lysbilde 18</vt:lpstr>
      <vt:lpstr>Lysbilde 19</vt:lpstr>
      <vt:lpstr>Lysbilde 20</vt:lpstr>
      <vt:lpstr>Lysbilde 21</vt:lpstr>
      <vt:lpstr>Lysbilde 22</vt:lpstr>
      <vt:lpstr>Lysbilde 23</vt:lpstr>
      <vt:lpstr>Lysbilde 24</vt:lpstr>
      <vt:lpstr>Lysbilde 25</vt:lpstr>
      <vt:lpstr>Lysbilde 26</vt:lpstr>
      <vt:lpstr>Lysbilde 27</vt:lpstr>
      <vt:lpstr>Lysbilde 28</vt:lpstr>
      <vt:lpstr>Lysbilde 29</vt:lpstr>
      <vt:lpstr>Lysbilde 30</vt:lpstr>
      <vt:lpstr>Lysbilde 31</vt:lpstr>
      <vt:lpstr>Lysbilde 32</vt:lpstr>
      <vt:lpstr>Lysbilde 33</vt:lpstr>
      <vt:lpstr>Lysbilde 34</vt:lpstr>
      <vt:lpstr>Lysbilde 35</vt:lpstr>
      <vt:lpstr>Lysbilde 36</vt:lpstr>
      <vt:lpstr>Lysbilde 37</vt:lpstr>
      <vt:lpstr>Lysbilde 38</vt:lpstr>
      <vt:lpstr>Lysbilde 39</vt:lpstr>
      <vt:lpstr>Lysbilde 40</vt:lpstr>
      <vt:lpstr>Lysbilde 41</vt:lpstr>
      <vt:lpstr>Lysbilde 42</vt:lpstr>
      <vt:lpstr>Lysbilde 43</vt:lpstr>
      <vt:lpstr>Lysbilde 44</vt:lpstr>
      <vt:lpstr>Lysbilde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Sjefen</dc:creator>
  <cp:lastModifiedBy>Frode Nakken</cp:lastModifiedBy>
  <cp:revision>138</cp:revision>
  <dcterms:created xsi:type="dcterms:W3CDTF">2022-06-14T12:24:02Z</dcterms:created>
  <dcterms:modified xsi:type="dcterms:W3CDTF">2024-12-29T12:25:01Z</dcterms:modified>
</cp:coreProperties>
</file>